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26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0D340-009F-45EB-81BE-6B201FC979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03F5F2-4515-445D-9B7E-FF5F7554BF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E73BC3-2258-4409-98CF-FB3617E52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07F32-C0F9-4D45-BBDD-6D7F83DF5614}" type="datetimeFigureOut">
              <a:rPr lang="en-US" smtClean="0"/>
              <a:t>8/1/2018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000C5A-91A9-4C32-A1FE-4D51297C5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0DF271-9F6D-4A40-AF87-9AF02E81C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33929-FDE5-477D-AE0F-C791EF49A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874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29E55-D7A3-401D-A4F2-FCFD72F40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F1A8E4-385A-4130-B613-C277AFAFF8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AA2CD4-56A7-44BA-9A8C-16035B9B0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07F32-C0F9-4D45-BBDD-6D7F83DF5614}" type="datetimeFigureOut">
              <a:rPr lang="en-US" smtClean="0"/>
              <a:t>8/1/2018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1CA233-1ED1-48B4-8F55-C31741C02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272DD2-C91D-476B-A982-3D15BC5C0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33929-FDE5-477D-AE0F-C791EF49A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193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24FF1-15C7-4647-9E12-E45CA9378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A950BE-1033-4F52-B4B0-5C11FB9307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D70DDE-6BD1-49D6-8995-77C91BC5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07F32-C0F9-4D45-BBDD-6D7F83DF5614}" type="datetimeFigureOut">
              <a:rPr lang="en-US" smtClean="0"/>
              <a:t>8/1/2018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C78660-7DC0-43CF-A531-C9B478304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B3016C-4431-4EFA-82A2-1768E6006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33929-FDE5-477D-AE0F-C791EF49A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286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48893-5FCF-47D1-BE90-DC6510364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9A488F-8BE5-40DD-A5D0-2F85D13222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1E4BFE-9575-4D5A-A04B-485F0A2321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6EBAF7-FB0E-439F-B3E9-9136842D6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07F32-C0F9-4D45-BBDD-6D7F83DF5614}" type="datetimeFigureOut">
              <a:rPr lang="en-US" smtClean="0"/>
              <a:t>8/1/2018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3CD880-4D06-4528-BDFB-3E1E7CC7B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F7BB03-B8A4-4AEA-9FDD-020BAB555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33929-FDE5-477D-AE0F-C791EF49A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450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D9826-A50E-45C2-92F2-F060170EB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0986A9-25B4-4AF1-8441-684D83A8C1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5A3AD-580A-4CBA-845F-DC91224535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4F1049-E802-4CEE-A44F-F9FF20E114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D2EB5E-04A6-45B1-8132-6CE9910430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97C0D0-D46D-477A-BF11-0C8A239FB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07F32-C0F9-4D45-BBDD-6D7F83DF5614}" type="datetimeFigureOut">
              <a:rPr lang="en-US" smtClean="0"/>
              <a:t>8/1/2018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FDF26C2-3B14-4904-AC10-922DA3E11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C7A0090-8F3A-4151-9119-9FAF78DAC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33929-FDE5-477D-AE0F-C791EF49A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827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6060F-52F5-410F-8302-174326F1F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227D06-F3A9-49B5-AE28-067186984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07F32-C0F9-4D45-BBDD-6D7F83DF5614}" type="datetimeFigureOut">
              <a:rPr lang="en-US" smtClean="0"/>
              <a:t>8/1/2018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CF4971-B8A2-4D34-B643-4DC50638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1896A1-8707-4857-AFC7-49A378146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33929-FDE5-477D-AE0F-C791EF49A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902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C096E9-289A-4EC8-A958-AD8D08913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07F32-C0F9-4D45-BBDD-6D7F83DF5614}" type="datetimeFigureOut">
              <a:rPr lang="en-US" smtClean="0"/>
              <a:t>8/1/2018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F73FB2-0BFA-441A-AF36-AC3AC2608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802F06-3BF5-4041-9349-8FA62DC4D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33929-FDE5-477D-AE0F-C791EF49A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10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72DE1-A4BA-45C1-8521-F7BB9FAD3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A62C5-6917-4C02-A0AB-60FC7A4031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9C0219-B909-4A19-A633-0DA9787FCD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874609-5921-4FE5-BAAD-B66148700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07F32-C0F9-4D45-BBDD-6D7F83DF5614}" type="datetimeFigureOut">
              <a:rPr lang="en-US" smtClean="0"/>
              <a:t>8/1/2018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181B25-6918-4C71-B2EA-10A5ACBD6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B5EF06-5EB6-4F26-BBDB-83C4BC2B9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33929-FDE5-477D-AE0F-C791EF49A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152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A7234-54FA-403D-9B51-F3D801A93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3774EA-94F5-4182-8E0B-3D46E85778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FF78BA-1F1F-49E0-90E5-B42C4AF12C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F015D5-7243-42E3-BAB4-83F83E8FA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07F32-C0F9-4D45-BBDD-6D7F83DF5614}" type="datetimeFigureOut">
              <a:rPr lang="en-US" smtClean="0"/>
              <a:t>8/1/2018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AA88C6-A086-4D70-A891-4E7FEB497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E565C2-BA39-4759-B728-891301EB4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33929-FDE5-477D-AE0F-C791EF49A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422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B883E-0367-4E2D-82F4-056D818E3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0F7EB7-5644-4478-9767-A000EAAB37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C4D8C7-63E7-4052-A04B-632C6FA16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07F32-C0F9-4D45-BBDD-6D7F83DF5614}" type="datetimeFigureOut">
              <a:rPr lang="en-US" smtClean="0"/>
              <a:t>8/1/2018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3B38BC-0FAD-47F7-9510-5068AA10A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567C8C-254A-493B-B96A-248D8718B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33929-FDE5-477D-AE0F-C791EF49A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038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A5CED0-DE01-4EAF-9A9A-BE56BAA102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723287-A549-448D-9574-55E546E562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B1A553-610E-46D0-8DB2-44337FF39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07F32-C0F9-4D45-BBDD-6D7F83DF5614}" type="datetimeFigureOut">
              <a:rPr lang="en-US" smtClean="0"/>
              <a:t>8/1/2018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DAF4C2-EA65-4FC0-9ED7-3D4C52B35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ABFDEC-2F78-463F-8528-56EF0AD54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33929-FDE5-477D-AE0F-C791EF49A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812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37346A-64E4-4245-B31E-44FE11262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313058-960B-4646-8F3F-7E0ED2C93A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D94697-A85D-4F64-B7EB-C3DF5A56C0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407F32-C0F9-4D45-BBDD-6D7F83DF5614}" type="datetimeFigureOut">
              <a:rPr lang="en-US" smtClean="0"/>
              <a:t>8/1/2018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D6B0E-4CBA-41D2-B2EF-44BAE9D0F6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5A53E-D917-4172-B046-D6D4EFBDC0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233929-FDE5-477D-AE0F-C791EF49A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696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BA1EA-09D8-48A0-8835-B75D6122B8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909" y="443324"/>
            <a:ext cx="5505061" cy="1363553"/>
          </a:xfrm>
        </p:spPr>
        <p:txBody>
          <a:bodyPr>
            <a:noAutofit/>
          </a:bodyPr>
          <a:lstStyle/>
          <a:p>
            <a:r>
              <a:rPr lang="en-US" sz="3600" b="1" dirty="0"/>
              <a:t>The Place Where 6, 113 People Got Free From Pain, Active, and Flexible for Life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0B321F-FD23-45E5-B247-641AB4E935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20" t="4699" r="9280" b="5390"/>
          <a:stretch/>
        </p:blipFill>
        <p:spPr>
          <a:xfrm>
            <a:off x="8543731" y="-1"/>
            <a:ext cx="3648269" cy="41760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3F72B65-FCC7-47DC-AC6C-0CDA7C863BB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80" r="8262"/>
          <a:stretch/>
        </p:blipFill>
        <p:spPr>
          <a:xfrm>
            <a:off x="5619860" y="0"/>
            <a:ext cx="2961060" cy="29826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1E3AA97-3424-4B22-BA5D-305AD8DE27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181" y="4032563"/>
            <a:ext cx="3747796" cy="281084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1E01ECA-C3F4-4B65-A17C-BBF7F450355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4" t="36448" r="12294" b="21671"/>
          <a:stretch/>
        </p:blipFill>
        <p:spPr>
          <a:xfrm>
            <a:off x="3648269" y="2192694"/>
            <a:ext cx="4955325" cy="203630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3C38E71-A019-42AF-ABDC-0CD509D4C27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23" t="27862" r="22902" b="27280"/>
          <a:stretch/>
        </p:blipFill>
        <p:spPr>
          <a:xfrm>
            <a:off x="0" y="2182993"/>
            <a:ext cx="3648269" cy="203630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96DB457-8EC6-41A7-B514-9887ACE4618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97" t="21187" r="20972" b="26943"/>
          <a:stretch/>
        </p:blipFill>
        <p:spPr>
          <a:xfrm>
            <a:off x="0" y="4219302"/>
            <a:ext cx="3834882" cy="263440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4ECCAC5-49C5-4234-A183-0FFBD4DF5CC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83" t="13839" r="31000" b="20951"/>
          <a:stretch/>
        </p:blipFill>
        <p:spPr>
          <a:xfrm>
            <a:off x="9896668" y="4190605"/>
            <a:ext cx="2295332" cy="265280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398B6CC-6D26-41DB-8328-BA4E4FD694A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23" t="39011" r="30258"/>
          <a:stretch/>
        </p:blipFill>
        <p:spPr>
          <a:xfrm>
            <a:off x="3797693" y="3754256"/>
            <a:ext cx="2654317" cy="310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2923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18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The Place Where 6, 113 People Got Free From Pain, Active, and Flexible for Life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Place Where 6, 113 People Got Free From Pain, Active, and Flexible for Life</dc:title>
  <dc:creator>Chad Clark</dc:creator>
  <cp:lastModifiedBy>Chad Clark</cp:lastModifiedBy>
  <cp:revision>3</cp:revision>
  <dcterms:created xsi:type="dcterms:W3CDTF">2018-08-01T23:07:42Z</dcterms:created>
  <dcterms:modified xsi:type="dcterms:W3CDTF">2018-08-01T23:21:55Z</dcterms:modified>
</cp:coreProperties>
</file>